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57" r:id="rId4"/>
    <p:sldId id="259" r:id="rId5"/>
    <p:sldId id="260" r:id="rId6"/>
    <p:sldId id="258" r:id="rId7"/>
    <p:sldId id="261" r:id="rId8"/>
    <p:sldId id="264" r:id="rId9"/>
    <p:sldId id="262" r:id="rId10"/>
    <p:sldId id="263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2" r:id="rId23"/>
    <p:sldId id="277" r:id="rId24"/>
    <p:sldId id="278" r:id="rId25"/>
    <p:sldId id="283" r:id="rId26"/>
    <p:sldId id="279" r:id="rId27"/>
    <p:sldId id="280" r:id="rId28"/>
    <p:sldId id="281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9326-D897-2041-87ED-3B41B9D12F75}" type="datetimeFigureOut">
              <a:rPr lang="en-US" smtClean="0"/>
              <a:t>12/28/13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9333-1199-FE43-8ADD-6B84381602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642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9326-D897-2041-87ED-3B41B9D12F75}" type="datetimeFigureOut">
              <a:rPr lang="en-US" smtClean="0"/>
              <a:t>12/28/13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9333-1199-FE43-8ADD-6B84381602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193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9326-D897-2041-87ED-3B41B9D12F75}" type="datetimeFigureOut">
              <a:rPr lang="en-US" smtClean="0"/>
              <a:t>12/28/13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9333-1199-FE43-8ADD-6B84381602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479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9326-D897-2041-87ED-3B41B9D12F75}" type="datetimeFigureOut">
              <a:rPr lang="en-US" smtClean="0"/>
              <a:t>12/28/13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9333-1199-FE43-8ADD-6B84381602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763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9326-D897-2041-87ED-3B41B9D12F75}" type="datetimeFigureOut">
              <a:rPr lang="en-US" smtClean="0"/>
              <a:t>12/28/13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9333-1199-FE43-8ADD-6B84381602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133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9326-D897-2041-87ED-3B41B9D12F75}" type="datetimeFigureOut">
              <a:rPr lang="en-US" smtClean="0"/>
              <a:t>12/28/13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9333-1199-FE43-8ADD-6B84381602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098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9326-D897-2041-87ED-3B41B9D12F75}" type="datetimeFigureOut">
              <a:rPr lang="en-US" smtClean="0"/>
              <a:t>12/28/13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9333-1199-FE43-8ADD-6B84381602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585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9326-D897-2041-87ED-3B41B9D12F75}" type="datetimeFigureOut">
              <a:rPr lang="en-US" smtClean="0"/>
              <a:t>12/28/13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9333-1199-FE43-8ADD-6B84381602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42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9326-D897-2041-87ED-3B41B9D12F75}" type="datetimeFigureOut">
              <a:rPr lang="en-US" smtClean="0"/>
              <a:t>12/28/13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9333-1199-FE43-8ADD-6B84381602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079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9326-D897-2041-87ED-3B41B9D12F75}" type="datetimeFigureOut">
              <a:rPr lang="en-US" smtClean="0"/>
              <a:t>12/28/13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9333-1199-FE43-8ADD-6B84381602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407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9326-D897-2041-87ED-3B41B9D12F75}" type="datetimeFigureOut">
              <a:rPr lang="en-US" smtClean="0"/>
              <a:t>12/28/13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9333-1199-FE43-8ADD-6B84381602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968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39326-D897-2041-87ED-3B41B9D12F75}" type="datetimeFigureOut">
              <a:rPr lang="en-US" smtClean="0"/>
              <a:t>12/28/13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B9333-1199-FE43-8ADD-6B84381602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063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3-12-28 at 11.08.0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751" y="615012"/>
            <a:ext cx="5634081" cy="571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954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2-28 at 11.19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42" y="301170"/>
            <a:ext cx="8200571" cy="5877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98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2-28 at 11.22.2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58" y="633186"/>
            <a:ext cx="4089400" cy="4648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59428" y="5726668"/>
            <a:ext cx="4009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www.scholastic.com</a:t>
            </a:r>
            <a:r>
              <a:rPr lang="en-US" dirty="0" smtClean="0"/>
              <a:t>/</a:t>
            </a:r>
            <a:r>
              <a:rPr lang="en-US" dirty="0" err="1" smtClean="0"/>
              <a:t>bookwizard</a:t>
            </a:r>
            <a:r>
              <a:rPr lang="en-US" dirty="0" smtClean="0"/>
              <a:t>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266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2-28 at 11.22.1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568778"/>
            <a:ext cx="5183414" cy="47886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88570" y="5588000"/>
            <a:ext cx="5932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whatshouldireadnext.com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874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2-28 at 11.22.0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79" y="344715"/>
            <a:ext cx="4890793" cy="668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913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2-28 at 11.32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243" y="0"/>
            <a:ext cx="5241472" cy="6920626"/>
          </a:xfrm>
          <a:prstGeom prst="rect">
            <a:avLst/>
          </a:prstGeom>
        </p:spPr>
      </p:pic>
      <p:pic>
        <p:nvPicPr>
          <p:cNvPr id="5" name="Picture 4" descr="Screen Shot 2013-12-28 at 11.32.1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2" y="4172857"/>
            <a:ext cx="3529881" cy="110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067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2-28 at 11.32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0" y="0"/>
            <a:ext cx="5152571" cy="6874960"/>
          </a:xfrm>
          <a:prstGeom prst="rect">
            <a:avLst/>
          </a:prstGeom>
        </p:spPr>
      </p:pic>
      <p:pic>
        <p:nvPicPr>
          <p:cNvPr id="3" name="Picture 2" descr="Screen Shot 2013-12-28 at 11.32.3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714" y="1923143"/>
            <a:ext cx="3507285" cy="115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58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2-28 at 11.31.2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72" y="0"/>
            <a:ext cx="5007429" cy="665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58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2-28 at 11.31.2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35" y="50800"/>
            <a:ext cx="5066393" cy="673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58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2-28 at 11.31.3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368" y="0"/>
            <a:ext cx="4769346" cy="674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58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2-28 at 11.31.3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92" y="-527014"/>
            <a:ext cx="5369379" cy="738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58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Text features @ </a:t>
            </a:r>
            <a:r>
              <a:rPr lang="en-US" sz="1800" dirty="0"/>
              <a:t>http://</a:t>
            </a:r>
            <a:r>
              <a:rPr lang="en-US" sz="1800" dirty="0" err="1"/>
              <a:t>www.authorstream.com</a:t>
            </a:r>
            <a:r>
              <a:rPr lang="en-US" sz="1800" dirty="0"/>
              <a:t>/Presentation/ttravis-57862-Text-Features-Table-Contents-Index-Glossary-Titles-Subheadings-Bold-Color-Education-ppt-powerpoint/</a:t>
            </a:r>
          </a:p>
        </p:txBody>
      </p:sp>
    </p:spTree>
    <p:extLst>
      <p:ext uri="{BB962C8B-B14F-4D97-AF65-F5344CB8AC3E}">
        <p14:creationId xmlns:p14="http://schemas.microsoft.com/office/powerpoint/2010/main" val="2054916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2-28 at 11.31.4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56" y="-598716"/>
            <a:ext cx="5098143" cy="7222369"/>
          </a:xfrm>
          <a:prstGeom prst="rect">
            <a:avLst/>
          </a:prstGeom>
        </p:spPr>
      </p:pic>
      <p:pic>
        <p:nvPicPr>
          <p:cNvPr id="3" name="Picture 2" descr="Screen Shot 2013-12-28 at 11.31.4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285" y="3073495"/>
            <a:ext cx="2645229" cy="76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58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2-28 at 11.29.3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906"/>
            <a:ext cx="7964714" cy="648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58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2-28 at 11.29.2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85" y="0"/>
            <a:ext cx="7765143" cy="662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58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2-28 at 11.29.4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24" y="616857"/>
            <a:ext cx="8576590" cy="4117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58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2-28 at 11.30.0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27" y="0"/>
            <a:ext cx="6581773" cy="6132286"/>
          </a:xfrm>
          <a:prstGeom prst="rect">
            <a:avLst/>
          </a:prstGeom>
        </p:spPr>
      </p:pic>
      <p:pic>
        <p:nvPicPr>
          <p:cNvPr id="3" name="Picture 2" descr="Screen Shot 2013-12-28 at 11.29.5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27" y="6132286"/>
            <a:ext cx="2939143" cy="896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58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 features </a:t>
            </a:r>
            <a:r>
              <a:rPr lang="en-US" dirty="0" err="1" smtClean="0"/>
              <a:t>ppt</a:t>
            </a:r>
            <a:r>
              <a:rPr lang="en-US" dirty="0" smtClean="0"/>
              <a:t> @</a:t>
            </a:r>
          </a:p>
          <a:p>
            <a:r>
              <a:rPr lang="en-US" dirty="0"/>
              <a:t>http://</a:t>
            </a:r>
            <a:r>
              <a:rPr lang="en-US" dirty="0" err="1"/>
              <a:t>www.authorstream.com</a:t>
            </a:r>
            <a:r>
              <a:rPr lang="en-US" dirty="0"/>
              <a:t>/Presentation/ttravis-57862-Text-Features-Table-Contents-Index-Glossary-Titles-Subheadings-Bold-Color-Education-ppt-powerpoint/</a:t>
            </a:r>
          </a:p>
        </p:txBody>
      </p:sp>
    </p:spTree>
    <p:extLst>
      <p:ext uri="{BB962C8B-B14F-4D97-AF65-F5344CB8AC3E}">
        <p14:creationId xmlns:p14="http://schemas.microsoft.com/office/powerpoint/2010/main" val="2572889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2-28 at 11.30.1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267293"/>
            <a:ext cx="7177315" cy="659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58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2-28 at 11.31.1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8858113" cy="576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58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2-28 at 11.28.5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533966"/>
            <a:ext cx="8801804" cy="5398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58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3-12-28 at 11.08.5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632" y="0"/>
            <a:ext cx="50973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152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2-28 at 11.02.2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71" y="665276"/>
            <a:ext cx="7887455" cy="587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602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2-28 at 11.08.2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739612" cy="669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83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creen Shot 2013-12-28 at 11.08.0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293" y="750067"/>
            <a:ext cx="7057651" cy="537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93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Alice </a:t>
            </a:r>
            <a:r>
              <a:rPr lang="en-US" dirty="0" err="1" smtClean="0"/>
              <a:t>Garvish</a:t>
            </a:r>
            <a:r>
              <a:rPr lang="en-US" dirty="0" smtClean="0"/>
              <a:t> </a:t>
            </a:r>
            <a:r>
              <a:rPr lang="en-US" dirty="0" err="1" smtClean="0"/>
              <a:t>vimeo</a:t>
            </a:r>
            <a:r>
              <a:rPr lang="en-US" dirty="0" smtClean="0"/>
              <a:t> copyright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22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2-28 at 11.19.1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59"/>
            <a:ext cx="7656401" cy="682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56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2-28 at 11.19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87" y="218384"/>
            <a:ext cx="8698872" cy="587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013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101</Words>
  <Application>Microsoft Macintosh PowerPoint</Application>
  <PresentationFormat>On-screen Show (4:3)</PresentationFormat>
  <Paragraphs>6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Text features @ http://www.authorstream.com/Presentation/ttravis-57862-Text-Features-Table-Contents-Index-Glossary-Titles-Subheadings-Bold-Color-Education-ppt-powerpoint/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MISD</dc:creator>
  <cp:lastModifiedBy>MISD</cp:lastModifiedBy>
  <cp:revision>5</cp:revision>
  <dcterms:created xsi:type="dcterms:W3CDTF">2013-12-28T16:52:42Z</dcterms:created>
  <dcterms:modified xsi:type="dcterms:W3CDTF">2013-12-28T17:45:05Z</dcterms:modified>
</cp:coreProperties>
</file>